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3" r:id="rId6"/>
    <p:sldId id="262" r:id="rId7"/>
    <p:sldId id="259" r:id="rId8"/>
    <p:sldId id="268" r:id="rId9"/>
    <p:sldId id="267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4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0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1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1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8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1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51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0B3CE-CB5C-4831-8368-87A86032A1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1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58" y="594332"/>
            <a:ext cx="6809822" cy="64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500" y="1823527"/>
            <a:ext cx="6242845" cy="1097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422" y="3495903"/>
            <a:ext cx="513327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19" y="758992"/>
            <a:ext cx="7096359" cy="542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83" y="1745332"/>
            <a:ext cx="4828450" cy="362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450" y="1745332"/>
            <a:ext cx="4828450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003" y="644038"/>
            <a:ext cx="9144793" cy="646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38" y="1122363"/>
            <a:ext cx="11353629" cy="1944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389" y="3067156"/>
            <a:ext cx="4695220" cy="35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241" y="628544"/>
            <a:ext cx="7766977" cy="493819"/>
          </a:xfrm>
          <a:prstGeom prst="rect">
            <a:avLst/>
          </a:prstGeom>
        </p:spPr>
      </p:pic>
      <p:sp>
        <p:nvSpPr>
          <p:cNvPr id="6" name="5-конечная звезда 5"/>
          <p:cNvSpPr/>
          <p:nvPr/>
        </p:nvSpPr>
        <p:spPr>
          <a:xfrm>
            <a:off x="1524000" y="1030288"/>
            <a:ext cx="2573215" cy="194151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135" y="1718052"/>
            <a:ext cx="1853345" cy="5060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3631" y="2672477"/>
            <a:ext cx="9803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ребёнка –это основа формирования будущего гражданина. Задача воспитания патриотизма в настоящее время сложна. Чтобы достигнуть определённого результата, необходимо использовать нетрадиционные методы воздействия на ребёнка,  на его эмоциональную и нравственную сферы. Причём такие методы, которые гармонично и естественно наполняли его мировоззрение нравственным содержанием, раскрывали новые, ранее неизвестные или непонятные ребёнку стороны окружающей действительности и являлись бы доступным для восприятия.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чувство не возникает само по себе- его надо воспитывать в ребёнке. Поэтому большую работу по воспитанию у детей патриотических чувств необходимо вести в ДОУ.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3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391" y="1616708"/>
            <a:ext cx="914479" cy="512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61" y="1616708"/>
            <a:ext cx="9205758" cy="810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391" y="2623161"/>
            <a:ext cx="1176630" cy="506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300" y="2623161"/>
            <a:ext cx="9199661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6965"/>
            <a:ext cx="2901948" cy="49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659205"/>
            <a:ext cx="9211854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65" y="711164"/>
            <a:ext cx="9278916" cy="1725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12" y="2070562"/>
            <a:ext cx="7718205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81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34" y="600474"/>
            <a:ext cx="3286029" cy="2469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00" y="2996728"/>
            <a:ext cx="6230652" cy="1450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8" y="4539777"/>
            <a:ext cx="1646063" cy="214597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22" y="4524564"/>
            <a:ext cx="1646063" cy="21459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12" y="4461581"/>
            <a:ext cx="1646063" cy="21459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8" y="4661736"/>
            <a:ext cx="1554615" cy="18716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44022" y="4661736"/>
            <a:ext cx="1696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войне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семисот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рукопашного боя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590" y="4641836"/>
            <a:ext cx="1582082" cy="1264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266" y="555651"/>
            <a:ext cx="2505673" cy="3346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565" y="1835021"/>
            <a:ext cx="2847079" cy="21337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1939" y="4081591"/>
            <a:ext cx="3139712" cy="23654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5849" y="5345235"/>
            <a:ext cx="1835055" cy="7742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4951" y="539509"/>
            <a:ext cx="295072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781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373" y="698907"/>
            <a:ext cx="963251" cy="53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23" y="1735873"/>
            <a:ext cx="4730906" cy="3548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624" y="1735873"/>
            <a:ext cx="4724809" cy="3542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014" y="5235301"/>
            <a:ext cx="2901948" cy="774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600" y="5257800"/>
            <a:ext cx="290194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17" y="1518562"/>
            <a:ext cx="3127519" cy="1042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28" y="430507"/>
            <a:ext cx="2402032" cy="3090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797" y="425588"/>
            <a:ext cx="4114498" cy="3090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720" y="3658828"/>
            <a:ext cx="3968840" cy="2981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933" y="3605085"/>
            <a:ext cx="4120361" cy="3088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81" y="4368416"/>
            <a:ext cx="305436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254" r="16843"/>
          <a:stretch/>
        </p:blipFill>
        <p:spPr>
          <a:xfrm>
            <a:off x="6304348" y="2604108"/>
            <a:ext cx="5679830" cy="3820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513" r="19641"/>
          <a:stretch/>
        </p:blipFill>
        <p:spPr>
          <a:xfrm>
            <a:off x="571498" y="1122363"/>
            <a:ext cx="5524501" cy="4085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4000" y="5208119"/>
            <a:ext cx="290324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«Красные маки»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65721" y="1915125"/>
            <a:ext cx="3405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«И всё о той весне…»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48245" y="618046"/>
            <a:ext cx="42955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праздниках и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42662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96</Words>
  <Application>Microsoft Office PowerPoint</Application>
  <PresentationFormat>Широкоэкранный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sana</dc:creator>
  <cp:lastModifiedBy>Заведующий</cp:lastModifiedBy>
  <cp:revision>5</cp:revision>
  <dcterms:created xsi:type="dcterms:W3CDTF">2025-01-19T14:42:55Z</dcterms:created>
  <dcterms:modified xsi:type="dcterms:W3CDTF">2025-01-21T07:43:16Z</dcterms:modified>
</cp:coreProperties>
</file>