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0" r:id="rId8"/>
    <p:sldId id="261" r:id="rId9"/>
    <p:sldId id="262" r:id="rId10"/>
    <p:sldId id="264" r:id="rId11"/>
    <p:sldId id="276" r:id="rId12"/>
    <p:sldId id="265" r:id="rId13"/>
    <p:sldId id="266" r:id="rId14"/>
    <p:sldId id="272" r:id="rId15"/>
    <p:sldId id="279" r:id="rId16"/>
    <p:sldId id="267" r:id="rId17"/>
    <p:sldId id="268" r:id="rId18"/>
    <p:sldId id="269" r:id="rId19"/>
    <p:sldId id="274" r:id="rId20"/>
    <p:sldId id="273" r:id="rId21"/>
    <p:sldId id="275" r:id="rId22"/>
    <p:sldId id="280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D1757B-F42B-4B96-9213-4FAB7E3A13AD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A2C4F9-BB0F-49C3-BC88-7A2CCBDA246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32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670" y="122548"/>
            <a:ext cx="11755225" cy="6627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01362"/>
            <a:ext cx="9144000" cy="119448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общеобразовательное учреждение –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516  Верх-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Исетского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7694" y="3035979"/>
            <a:ext cx="9144000" cy="107446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 «В гостях 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Бахтова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И.В., Лашкевич А.В., Морозова Е.А., Тимофеева Е.А.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3886" y="6052457"/>
            <a:ext cx="284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2020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73036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11" r="17682" b="11890"/>
          <a:stretch/>
        </p:blipFill>
        <p:spPr>
          <a:xfrm>
            <a:off x="743342" y="377073"/>
            <a:ext cx="4234010" cy="5788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1629" y="377073"/>
            <a:ext cx="4270342" cy="5788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6739" y="6227653"/>
            <a:ext cx="292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1757" y="6227653"/>
            <a:ext cx="215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в деревне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5991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81051" y="208372"/>
            <a:ext cx="10515600" cy="5057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8429" y="311085"/>
            <a:ext cx="556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589840" y="967161"/>
            <a:ext cx="3320980" cy="3076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400" y="816817"/>
            <a:ext cx="4072380" cy="2717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400" y="3843236"/>
            <a:ext cx="4072380" cy="2628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5632" y="4270342"/>
            <a:ext cx="3089189" cy="22011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6227" y="741972"/>
            <a:ext cx="386498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детского сада:</a:t>
            </a:r>
          </a:p>
          <a:p>
            <a:pPr marL="342900" indent="-342900" algn="just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участников образовательного процесса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 по использованию объектов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Обогатили предметно-развивающую среду: создали дидактические игры и наглядные пособия для каждого объекта.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Подбирали дополнительный познавательный материал в рамках проводимых занятий.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Организовывали экологические выставки в групповых помещениях и на участках.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посадке растений на территории детского сада.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Привлекали родителей к установке объектов.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Давали консультации о важности экологического воспитания детей.</a:t>
            </a: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1194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7426" y="965061"/>
            <a:ext cx="7836773" cy="5482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651" y="172996"/>
            <a:ext cx="6237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участвовали в создании плана экологической тропы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Капитошка :), - 80987 - Кашало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79" y="1042747"/>
            <a:ext cx="2719705" cy="256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74809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1479" y="1365102"/>
            <a:ext cx="5418543" cy="42251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9585" y="436605"/>
            <a:ext cx="63402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чились 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планом и картами участков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83" t="12508" r="5326"/>
          <a:stretch/>
        </p:blipFill>
        <p:spPr>
          <a:xfrm>
            <a:off x="642551" y="1356864"/>
            <a:ext cx="4900410" cy="4225183"/>
          </a:xfrm>
          <a:prstGeom prst="rect">
            <a:avLst/>
          </a:prstGeom>
        </p:spPr>
      </p:pic>
      <p:pic>
        <p:nvPicPr>
          <p:cNvPr id="5" name="Рисунок 4" descr="Раскраски Капитошка - распечатать в формате А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635" y="4925918"/>
            <a:ext cx="1520190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480331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5435" y="865096"/>
            <a:ext cx="3456970" cy="2264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104" y="865096"/>
            <a:ext cx="4151648" cy="5611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5" t="-842" r="19340" b="-1"/>
          <a:stretch/>
        </p:blipFill>
        <p:spPr>
          <a:xfrm>
            <a:off x="8525435" y="3550024"/>
            <a:ext cx="3456970" cy="2926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7643" y="1144465"/>
            <a:ext cx="3570258" cy="2639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5048" y="98854"/>
            <a:ext cx="6936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Получали теоретические знания о растениях и животных Урала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929" y="3940237"/>
            <a:ext cx="3570258" cy="25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91546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8501" y="297474"/>
            <a:ext cx="392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творческие работы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745" y="952107"/>
            <a:ext cx="4205926" cy="2460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1535" y="952107"/>
            <a:ext cx="2624897" cy="2460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745" y="3613773"/>
            <a:ext cx="4205926" cy="30024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30" t="6186" r="27801"/>
          <a:stretch/>
        </p:blipFill>
        <p:spPr>
          <a:xfrm>
            <a:off x="8863914" y="3613773"/>
            <a:ext cx="2542519" cy="30024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1221" y="896348"/>
            <a:ext cx="2221818" cy="2505173"/>
          </a:xfrm>
          <a:prstGeom prst="rect">
            <a:avLst/>
          </a:prstGeom>
        </p:spPr>
      </p:pic>
      <p:pic>
        <p:nvPicPr>
          <p:cNvPr id="10" name="Рисунок 9" descr="Детский Клуб &quot;Капитошка&quot; Женева - Home | Facebook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6930" y="3739978"/>
            <a:ext cx="2875005" cy="245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631952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46"/>
          <a:stretch/>
        </p:blipFill>
        <p:spPr>
          <a:xfrm>
            <a:off x="8459316" y="3855309"/>
            <a:ext cx="3463289" cy="2384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9280" y="975860"/>
            <a:ext cx="2629131" cy="3398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555" y="972065"/>
            <a:ext cx="4431722" cy="5585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0285" y="109822"/>
            <a:ext cx="6844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Наблюдали за растениями и животными на территории детского сада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AutoShape 2" descr="Картинки по запросу капитошка картинки | Smurfs, Charac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Раскраски Капитошка - распечатать в формате А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3127" y="4860170"/>
            <a:ext cx="1520190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Капитош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8541" y="1367545"/>
            <a:ext cx="1721708" cy="2126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752264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70" y="1402149"/>
            <a:ext cx="3384368" cy="5019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7795" y="1402148"/>
            <a:ext cx="3443416" cy="5019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3059" y="1419752"/>
            <a:ext cx="3509319" cy="5043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0778" y="419797"/>
            <a:ext cx="6293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вели экскурсии на объектах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222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658" y="1046204"/>
            <a:ext cx="3789063" cy="5606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8941" y="1037968"/>
            <a:ext cx="3890683" cy="5606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5130" y="1029730"/>
            <a:ext cx="3944470" cy="5614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88" y="233084"/>
            <a:ext cx="6642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Сажали и поливали растения, наводили порядок на участках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4729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55" b="6008"/>
          <a:stretch/>
        </p:blipFill>
        <p:spPr>
          <a:xfrm>
            <a:off x="328564" y="1018095"/>
            <a:ext cx="4007766" cy="5505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5859" y="3827282"/>
            <a:ext cx="4171658" cy="2696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0" y="1018095"/>
            <a:ext cx="4097518" cy="2714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414" y="1335377"/>
            <a:ext cx="2340178" cy="3157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4734" y="292231"/>
            <a:ext cx="4138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на объектах </a:t>
            </a:r>
          </a:p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тропы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Капитошка и Компания&quot; - интернет-магазин детской одежды | Pics, Smurfs,  Characte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6276" y="4267201"/>
            <a:ext cx="2006815" cy="1770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287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17" y="254524"/>
            <a:ext cx="11708090" cy="6466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926" y="678730"/>
            <a:ext cx="113498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специально оборудованный маршрут, проходящий через различные экологические объекты. На маршруте дети и родители получают устную (с помощью экскурсовода) или письменную (стенды, аншлаги и т. п.) информацию об этих объектах.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программно-методического сопровождения образовательного процесса по экологическому образованию дошкольников в ДОУ с использованием метода проектов; формирование начал экологической культуры, становление осознанно-правильного отношения к природе во всем её многообразии, к людям, охраняющим её, развитие экологического сознания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экологической тропы заключается в том, 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объектов тропы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педагогами и родителями. Они находятся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прогулочных участках, что дает возможность детям ежедневно проявлять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инициативу, самостоятельность и посещать объекты по своему выбору. Так как объектов достаточно много, то тропа становится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системообразующей формой организации образовательного процесса, позволяющего обеспечить открытый конец каждого занятия, умение планировать следующие встречи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тропе.</a:t>
            </a:r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экологическая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тропа, кроме образовательных экскурсий, проведения занятий, наблюдений, может быть использована для организации мониторинговой и проектной деятельности, выполнения социально-экологических проектов, проведения экологических праздников, а также природоохранных акций, включая акции по уборке территории и уходу за посаженными растениями.</a:t>
            </a:r>
          </a:p>
          <a:p>
            <a:pPr algn="just"/>
            <a:r>
              <a:rPr lang="ru-RU" dirty="0" smtClean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9783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0252" y="287383"/>
            <a:ext cx="5460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Поддерживали здоровый образ жизни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72" y="1314995"/>
            <a:ext cx="6648659" cy="5347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7578" y="1314995"/>
            <a:ext cx="4283676" cy="5347064"/>
          </a:xfrm>
          <a:prstGeom prst="rect">
            <a:avLst/>
          </a:prstGeom>
        </p:spPr>
      </p:pic>
      <p:pic>
        <p:nvPicPr>
          <p:cNvPr id="5" name="Рисунок 4" descr="Раскраски Капитошка - распечатать в формате А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3473" y="4711734"/>
            <a:ext cx="1520190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57022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4702" y="283368"/>
            <a:ext cx="4967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развлечениях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1061" y="731894"/>
            <a:ext cx="4053015" cy="2900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718" y="790832"/>
            <a:ext cx="3971629" cy="2838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503" y="3742356"/>
            <a:ext cx="3978112" cy="2564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3719" y="6305887"/>
            <a:ext cx="41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«Привет,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Капитошка :), - 80987 - Кашалот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833" y="3728282"/>
            <a:ext cx="2719705" cy="256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Мастер класс для детей Капитош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6692" y="3847071"/>
            <a:ext cx="3723503" cy="2726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686719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524" y="462151"/>
            <a:ext cx="5361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проекте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7" r="23698"/>
          <a:stretch/>
        </p:blipFill>
        <p:spPr>
          <a:xfrm>
            <a:off x="8307754" y="4064000"/>
            <a:ext cx="3016739" cy="2625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305" r="64273" b="9401"/>
          <a:stretch/>
        </p:blipFill>
        <p:spPr>
          <a:xfrm>
            <a:off x="8307754" y="790396"/>
            <a:ext cx="3016739" cy="3054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216" y="790396"/>
            <a:ext cx="2448182" cy="5899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8091" y="2073276"/>
            <a:ext cx="44000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Повысили уровень своих знаний по экологическому воспитанию детей.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Оказывали помощь в подготовке наглядных материалов.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и устанавливали объекты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участие в проекте ДОУ «День земли», выставках («Чудо-дерево», «Наши пернатые друзья»), создании альбома для рассматривания «Растения и насекомые луга».</a:t>
            </a: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Зимние приключения Капитошки., MyLove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9524" y="5167223"/>
            <a:ext cx="2059460" cy="1476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47538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794" y="395416"/>
            <a:ext cx="3959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" y="1932382"/>
            <a:ext cx="55687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Человечество далее не может стихийно строить свою историю, а должно согласовывать ее с законами биосферы, от которой человек неотделим. Человечество на Земле и окружающая его живая и неживая природа составляют нечто единое, живущее по общим законам природы.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В.И. Вернадский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955589"/>
            <a:ext cx="11977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 может развиваться только в контакте с природой, а не вопреки ей.</a:t>
            </a:r>
            <a:r>
              <a:rPr lang="ru-RU" b="1" i="1" dirty="0" smtClean="0">
                <a:latin typeface="Calibri"/>
                <a:ea typeface="Calibri" pitchFamily="34" charset="0"/>
                <a:cs typeface="Times New Roman" pitchFamily="18" charset="0"/>
              </a:rPr>
              <a:t> 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Calibri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Бианки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0540" y="4983891"/>
            <a:ext cx="6450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Весь огромный мир кругом меня, надо мной и подо мной полон неизвестных тайн. Я буду их открывать всю жизнь, потому что это самое увлекательное занятие в мире </a:t>
            </a:r>
            <a:r>
              <a:rPr lang="ru-RU" b="1" i="1" dirty="0" smtClean="0">
                <a:latin typeface="Calibri"/>
                <a:ea typeface="Calibri" pitchFamily="34" charset="0"/>
                <a:cs typeface="Times New Roman" pitchFamily="18" charset="0"/>
              </a:rPr>
              <a:t>                                                                                        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Бианки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819090" y="3797644"/>
            <a:ext cx="4667310" cy="269995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598508" y="1771136"/>
            <a:ext cx="4324865" cy="3048000"/>
          </a:xfrm>
          <a:prstGeom prst="rect">
            <a:avLst/>
          </a:prstGeom>
        </p:spPr>
      </p:pic>
      <p:pic>
        <p:nvPicPr>
          <p:cNvPr id="11" name="Рисунок 10" descr="Раскраски Капитошка - распечатать в формате А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017210" y="1037661"/>
            <a:ext cx="1598140" cy="189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273312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2722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экологической тропы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0" t="10035" r="1203" b="2817"/>
          <a:stretch/>
        </p:blipFill>
        <p:spPr>
          <a:xfrm>
            <a:off x="3360740" y="1210962"/>
            <a:ext cx="8366895" cy="5378543"/>
          </a:xfrm>
          <a:prstGeom prst="rect">
            <a:avLst/>
          </a:prstGeom>
        </p:spPr>
      </p:pic>
      <p:pic>
        <p:nvPicPr>
          <p:cNvPr id="5" name="Рисунок 4" descr="Капитошка и Компания&quot; - интернет-магазин детской одежды | Pics, Smurfs,  Characte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35" y="1545109"/>
            <a:ext cx="3914775" cy="361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72303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987425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экологической тропы – герой мультфильма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3018934"/>
            <a:ext cx="3932237" cy="2078545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 в виде мягкой игрушки, или переодетый в костюм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взрослый, ребенок. В каждой группе есть свой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что обеспечивает возможность автономного проведения занятий на тропе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26" r="11253" b="12009"/>
          <a:stretch/>
        </p:blipFill>
        <p:spPr>
          <a:xfrm>
            <a:off x="5745897" y="1089025"/>
            <a:ext cx="5368436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699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919" y="232103"/>
            <a:ext cx="11830640" cy="64950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1232"/>
            <a:ext cx="10515600" cy="66726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6692" y="1791872"/>
            <a:ext cx="35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 детского сада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9566" y="3603786"/>
            <a:ext cx="3043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Воспитанники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2916" y="5094593"/>
            <a:ext cx="2403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Родители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Софья\AppData\Local\Microsoft\Windows Live Mail\WLMDSS.tmp\WLMC503.tmp\IMG-20200920-WA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505" y="2458877"/>
            <a:ext cx="3855309" cy="242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садик\конкурсы\Рыбкина Полина  Екатеринбур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7396" y="4362994"/>
            <a:ext cx="1523721" cy="2031628"/>
          </a:xfrm>
          <a:prstGeom prst="rect">
            <a:avLst/>
          </a:prstGeom>
          <a:noFill/>
        </p:spPr>
      </p:pic>
      <p:pic>
        <p:nvPicPr>
          <p:cNvPr id="10" name="Рисунок 9" descr="C:\Users\Sana\AppData\Local\Microsoft\Windows\Temporary Internet Files\Content.Word\IMG-20201103-WA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3387" y="4349931"/>
            <a:ext cx="1592075" cy="205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Sana\AppData\Local\Microsoft\Windows\Temporary Internet Files\Content.Word\IMG-20201103-WA0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7085" y="1254034"/>
            <a:ext cx="1982334" cy="181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914204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62" y="207390"/>
            <a:ext cx="11802359" cy="647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232635" y="735291"/>
            <a:ext cx="4242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6948" y="1621410"/>
            <a:ext cx="103034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 природной окружающей среды в экологическом мышлении и воспитании детей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непосредственного участия субъектов образовательных отношений организации 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экологических мероприятий, проявление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воспитанности детей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знаний у детей дошкольного возраста об экологии родного города, охране природы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компетенции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сформирован устойчивый интерес к объектам живой и неживой природы, гуманное отношение ко всему живому, чувство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милосердия.</a:t>
            </a:r>
          </a:p>
          <a:p>
            <a:pPr lvl="0"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Дети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применять полученные знания в других видах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0720522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093"/>
            <a:ext cx="10515600" cy="82378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оформлении объектов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экотропы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руководствовались творческим подходом и учитывали возраст воспитанников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6181" y="1091472"/>
            <a:ext cx="4319954" cy="2469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489" y="4068856"/>
            <a:ext cx="4204597" cy="2380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6839" y="3721359"/>
            <a:ext cx="332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Мухи-Цокотухи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4740" y="6427996"/>
            <a:ext cx="22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630" y="3721359"/>
            <a:ext cx="26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Пасека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232" y="6454058"/>
            <a:ext cx="368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Летнее кафе-веранда «Цветок»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3846" y="4120924"/>
            <a:ext cx="4319954" cy="2333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301" y="1084432"/>
            <a:ext cx="4204597" cy="2460390"/>
          </a:xfrm>
          <a:prstGeom prst="rect">
            <a:avLst/>
          </a:prstGeom>
        </p:spPr>
      </p:pic>
      <p:pic>
        <p:nvPicPr>
          <p:cNvPr id="12" name="Рисунок 11" descr="Раскраски Капитошка - распечатать в формате А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4143" y="4703651"/>
            <a:ext cx="1520190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379531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7363" y="2769462"/>
            <a:ext cx="283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Сухое дерево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87" t="19657"/>
          <a:stretch/>
        </p:blipFill>
        <p:spPr>
          <a:xfrm>
            <a:off x="7455243" y="189471"/>
            <a:ext cx="3039763" cy="2565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98" r="11818"/>
          <a:stretch/>
        </p:blipFill>
        <p:spPr>
          <a:xfrm>
            <a:off x="1496400" y="3457518"/>
            <a:ext cx="2762053" cy="29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74487" y="75201"/>
            <a:ext cx="2473305" cy="2945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09"/>
          <a:stretch/>
        </p:blipFill>
        <p:spPr>
          <a:xfrm>
            <a:off x="7541444" y="3465756"/>
            <a:ext cx="2978276" cy="2952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33295" y="6418000"/>
            <a:ext cx="170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Муравейник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25755" y="2769462"/>
            <a:ext cx="348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Царевны Лягушки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193" y="6418000"/>
            <a:ext cx="195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Птичий городок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нтернет-магазин детской одежды &quot;Капитошка&quot; - Photos | Faceboo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1" y="1993556"/>
            <a:ext cx="3171568" cy="30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57185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30" y="1248223"/>
            <a:ext cx="4798243" cy="4502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0818" y="1644150"/>
            <a:ext cx="5395275" cy="2952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0989" y="5836320"/>
            <a:ext cx="32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Альпийская горка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4975" y="4713624"/>
            <a:ext cx="220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 здоровья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64924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603</TotalTime>
  <Words>713</Words>
  <Application>Microsoft Office PowerPoint</Application>
  <PresentationFormat>Произвольный</PresentationFormat>
  <Paragraphs>77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Муниципальное бюджетное дошкольное общеобразовательное учреждение –  детский сад № 516  Верх- Исетского района </vt:lpstr>
      <vt:lpstr>Слайд 2</vt:lpstr>
      <vt:lpstr>Маршрут экологической тропы</vt:lpstr>
      <vt:lpstr>Хозяин экологической тропы – герой мультфильма Капитошка</vt:lpstr>
      <vt:lpstr>Участники проекта</vt:lpstr>
      <vt:lpstr>Слайд 6</vt:lpstr>
      <vt:lpstr>В оформлении объектов экотропы мы руководствовались творческим подходом и учитывали возраст воспитанников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общеобразовательное учреждение – детский сад № 516</dc:title>
  <dc:creator>HOME</dc:creator>
  <cp:lastModifiedBy>Sana</cp:lastModifiedBy>
  <cp:revision>69</cp:revision>
  <dcterms:created xsi:type="dcterms:W3CDTF">2020-10-31T15:59:10Z</dcterms:created>
  <dcterms:modified xsi:type="dcterms:W3CDTF">2020-11-04T10:08:01Z</dcterms:modified>
</cp:coreProperties>
</file>