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77" r:id="rId6"/>
    <p:sldId id="278" r:id="rId7"/>
    <p:sldId id="260" r:id="rId8"/>
    <p:sldId id="261" r:id="rId9"/>
    <p:sldId id="262" r:id="rId10"/>
    <p:sldId id="264" r:id="rId11"/>
    <p:sldId id="276" r:id="rId12"/>
    <p:sldId id="265" r:id="rId13"/>
    <p:sldId id="266" r:id="rId14"/>
    <p:sldId id="272" r:id="rId15"/>
    <p:sldId id="279" r:id="rId16"/>
    <p:sldId id="267" r:id="rId17"/>
    <p:sldId id="268" r:id="rId18"/>
    <p:sldId id="269" r:id="rId19"/>
    <p:sldId id="274" r:id="rId20"/>
    <p:sldId id="273" r:id="rId21"/>
    <p:sldId id="275" r:id="rId22"/>
    <p:sldId id="280" r:id="rId23"/>
    <p:sldId id="28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BD1757B-F42B-4B96-9213-4FAB7E3A13AD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A2C4F9-BB0F-49C3-BC88-7A2CCBDA246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17.pn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32.jpeg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670" y="122548"/>
            <a:ext cx="11755225" cy="66270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01362"/>
            <a:ext cx="9144000" cy="1194487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общеобразовательное учреждение – 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516  Верх-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7694" y="3035979"/>
            <a:ext cx="9144000" cy="1074465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тропа «В гостях у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Капитошки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</a:t>
            </a:r>
          </a:p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Бахтова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И.В., Лашкевич А.В., Морозова Е.А., Тимофеева Е.А.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63886" y="6052457"/>
            <a:ext cx="2847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 2020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730360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11" r="17682" b="11890"/>
          <a:stretch/>
        </p:blipFill>
        <p:spPr>
          <a:xfrm>
            <a:off x="743342" y="377073"/>
            <a:ext cx="4234010" cy="57880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1629" y="377073"/>
            <a:ext cx="4270342" cy="57880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6739" y="6227653"/>
            <a:ext cx="292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Огород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01757" y="6227653"/>
            <a:ext cx="2158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Домик в деревне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45991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881051" y="208372"/>
            <a:ext cx="10515600" cy="5057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08429" y="311085"/>
            <a:ext cx="55618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589840" y="967161"/>
            <a:ext cx="3320980" cy="30760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400" y="816817"/>
            <a:ext cx="4072380" cy="27172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2400" y="3843236"/>
            <a:ext cx="4072380" cy="26282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15632" y="4270342"/>
            <a:ext cx="3089189" cy="22011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426227" y="741972"/>
            <a:ext cx="386498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детского сада:</a:t>
            </a:r>
          </a:p>
          <a:p>
            <a:pPr marL="342900" indent="-342900" algn="just">
              <a:buFontTx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образовательного процесса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ДОУ по использованию объектов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экотропы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Обогатили предметно-развивающую среду: создали дидактические игры и наглядные пособия для каждого объекта.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Подбирали дополнительный познавательный материал в рамках проводимых занятий.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Организовывали экологические выставки в групповых помещениях и на участках.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Участвовали в посадке растений на территории детского сада.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Привлекали родителей к установке объектов.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Давали консультации о важности экологического воспитания детей.</a:t>
            </a:r>
          </a:p>
          <a:p>
            <a:pPr marL="342900" indent="-342900" algn="just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11944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7426" y="965061"/>
            <a:ext cx="7836773" cy="54820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54651" y="172996"/>
            <a:ext cx="6237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участвовали в создании плана экологической тропы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Капитошка :), - 80987 - Кашалот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379" y="1042747"/>
            <a:ext cx="2719705" cy="256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3748094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1479" y="1365102"/>
            <a:ext cx="5418543" cy="42251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19585" y="436605"/>
            <a:ext cx="634026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чились 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с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планом и картами участков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283" t="12508" r="5326"/>
          <a:stretch/>
        </p:blipFill>
        <p:spPr>
          <a:xfrm>
            <a:off x="642551" y="1356864"/>
            <a:ext cx="4900410" cy="4225183"/>
          </a:xfrm>
          <a:prstGeom prst="rect">
            <a:avLst/>
          </a:prstGeom>
        </p:spPr>
      </p:pic>
      <p:pic>
        <p:nvPicPr>
          <p:cNvPr id="5" name="Рисунок 4" descr="Раскраски Капитошка - распечатать в формате А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1635" y="4925918"/>
            <a:ext cx="1520190" cy="152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4803318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25435" y="865096"/>
            <a:ext cx="3456970" cy="22646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104" y="865096"/>
            <a:ext cx="4151648" cy="56119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845" t="-842" r="19340" b="-1"/>
          <a:stretch/>
        </p:blipFill>
        <p:spPr>
          <a:xfrm>
            <a:off x="8525435" y="3550024"/>
            <a:ext cx="3456970" cy="29269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7643" y="1144465"/>
            <a:ext cx="3570258" cy="26393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5048" y="98854"/>
            <a:ext cx="6936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Получали теоретические знания о растениях и животных Урала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2929" y="3940237"/>
            <a:ext cx="3570258" cy="257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91546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18501" y="297474"/>
            <a:ext cx="39215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Делали творческие работы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745" y="952107"/>
            <a:ext cx="4205926" cy="24603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81535" y="952107"/>
            <a:ext cx="2624897" cy="24603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745" y="3613773"/>
            <a:ext cx="4205926" cy="30024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230" t="6186" r="27801"/>
          <a:stretch/>
        </p:blipFill>
        <p:spPr>
          <a:xfrm>
            <a:off x="8863914" y="3613773"/>
            <a:ext cx="2542519" cy="30024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1221" y="896348"/>
            <a:ext cx="2221818" cy="2505173"/>
          </a:xfrm>
          <a:prstGeom prst="rect">
            <a:avLst/>
          </a:prstGeom>
        </p:spPr>
      </p:pic>
      <p:pic>
        <p:nvPicPr>
          <p:cNvPr id="10" name="Рисунок 9" descr="Детский Клуб &quot;Капитошка&quot; Женева - Home | Facebook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96930" y="3739978"/>
            <a:ext cx="2875005" cy="245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6319523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746"/>
          <a:stretch/>
        </p:blipFill>
        <p:spPr>
          <a:xfrm>
            <a:off x="8459316" y="3855309"/>
            <a:ext cx="3463289" cy="2384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59280" y="975860"/>
            <a:ext cx="2629131" cy="3398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555" y="972065"/>
            <a:ext cx="4431722" cy="55854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30285" y="109822"/>
            <a:ext cx="68449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Наблюдали за растениями и животными на территории детского сада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2" name="AutoShape 2" descr="Картинки по запросу капитошка картинки | Smurfs, Charac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Раскраски Капитошка - распечатать в формате А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3127" y="4860170"/>
            <a:ext cx="1520190" cy="152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Капитош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08541" y="1367545"/>
            <a:ext cx="1721708" cy="21266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752264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870" y="1402149"/>
            <a:ext cx="3384368" cy="50197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7795" y="1402148"/>
            <a:ext cx="3443416" cy="50197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3059" y="1419752"/>
            <a:ext cx="3509319" cy="50433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20778" y="419797"/>
            <a:ext cx="6293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вели экскурсии на объектах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52222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9658" y="1046204"/>
            <a:ext cx="3789063" cy="56066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8941" y="1037968"/>
            <a:ext cx="3890683" cy="56066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5130" y="1029730"/>
            <a:ext cx="3944470" cy="56149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9788" y="233084"/>
            <a:ext cx="66428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Сажали и поливали растения, наводили порядок на участках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247298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955" b="6008"/>
          <a:stretch/>
        </p:blipFill>
        <p:spPr>
          <a:xfrm>
            <a:off x="328564" y="1018095"/>
            <a:ext cx="4007766" cy="55052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5859" y="3827282"/>
            <a:ext cx="4171658" cy="26960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00" y="1018095"/>
            <a:ext cx="4097518" cy="27149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5414" y="1335377"/>
            <a:ext cx="2340178" cy="3157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04734" y="292231"/>
            <a:ext cx="41383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Играли на объектах </a:t>
            </a:r>
          </a:p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экологической тропы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Капитошка и Компания&quot; - интернет-магазин детской одежды | Pics, Smurfs,  Character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96276" y="4267201"/>
            <a:ext cx="2006815" cy="17706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12873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817" y="254524"/>
            <a:ext cx="11708090" cy="64667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926" y="678730"/>
            <a:ext cx="1134987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тропа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специально оборудованный маршрут, проходящий через различные экологические объекты. На маршруте дети и родители получают устную (с помощью экскурсовода) или письменную (стенды, аншлаги и т. п.) информацию об этих объектах.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создание программно-методического сопровождения образовательного процесса по экологическому образованию дошкольников в ДОУ с использованием метода проектов; формирование начал экологической культуры, становление осознанно-правильного отношения к природе во всем её многообразии, к людям, охраняющим её, развитие экологического сознания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дошкольников.</a:t>
            </a:r>
          </a:p>
          <a:p>
            <a:pPr lvl="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 экологической тропы заключается в том, что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ольшая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объектов тропы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педагогами и родителями. Они находятся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прогулочных участках, что дает возможность детям ежедневно проявлять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инициативу, самостоятельность и посещать объекты по своему выбору. Так как объектов достаточно много, то тропа становится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системообразующей формой организации образовательного процесса, позволяющего обеспечить открытый конец каждого занятия, умение планировать следующие встречи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тропе.</a:t>
            </a:r>
            <a:r>
              <a:rPr lang="ru-RU" dirty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экологическая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тропа, кроме образовательных экскурсий, проведения занятий, наблюдений, может быть использована для организации мониторинговой и проектной деятельности, выполнения социально-экологических проектов, проведения экологических праздников, а также природоохранных акций, включая акции по уборке территории и уходу за посаженными растениями.</a:t>
            </a:r>
          </a:p>
          <a:p>
            <a:pPr algn="just"/>
            <a:r>
              <a:rPr lang="ru-RU" dirty="0" smtClean="0"/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497837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0252" y="287383"/>
            <a:ext cx="54602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Поддерживали здоровый образ жизни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172" y="1314995"/>
            <a:ext cx="6648659" cy="53470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7578" y="1314995"/>
            <a:ext cx="4283676" cy="5347064"/>
          </a:xfrm>
          <a:prstGeom prst="rect">
            <a:avLst/>
          </a:prstGeom>
        </p:spPr>
      </p:pic>
      <p:pic>
        <p:nvPicPr>
          <p:cNvPr id="5" name="Рисунок 4" descr="Раскраски Капитошка - распечатать в формате А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3473" y="4711734"/>
            <a:ext cx="1520190" cy="152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29570227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4702" y="283368"/>
            <a:ext cx="49679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Участвовали в развлечениях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1061" y="731894"/>
            <a:ext cx="4053015" cy="29009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5718" y="790832"/>
            <a:ext cx="3971629" cy="28383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4503" y="3742356"/>
            <a:ext cx="3978112" cy="25640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23719" y="6305887"/>
            <a:ext cx="410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«Привет,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Капитошка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Капитошка :), - 80987 - Кашалот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3833" y="3728282"/>
            <a:ext cx="2719705" cy="256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Мастер класс для детей Капитош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36692" y="3847071"/>
            <a:ext cx="3723503" cy="27267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7686719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0524" y="462151"/>
            <a:ext cx="53613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родителей в проекте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07" r="23698"/>
          <a:stretch/>
        </p:blipFill>
        <p:spPr>
          <a:xfrm>
            <a:off x="8307754" y="4064000"/>
            <a:ext cx="3016739" cy="26259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305" r="64273" b="9401"/>
          <a:stretch/>
        </p:blipFill>
        <p:spPr>
          <a:xfrm>
            <a:off x="8307754" y="790396"/>
            <a:ext cx="3016739" cy="30547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216" y="790396"/>
            <a:ext cx="2448182" cy="58995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98091" y="2073276"/>
            <a:ext cx="440006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Повысили уровень своих знаний по экологическому воспитанию детей.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Оказывали помощь в подготовке наглядных материалов.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Делали и устанавливали объекты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экотропы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Принимали участие в проекте ДОУ «День земли», выставках («Чудо-дерево», «Наши пернатые друзья»), создании альбома для рассматривания «Растения и насекомые луга».</a:t>
            </a:r>
          </a:p>
          <a:p>
            <a:pPr marL="342900" indent="-342900" algn="just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Зимние приключения Капитошки., MyLove.R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9524" y="5167223"/>
            <a:ext cx="2059460" cy="14765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647538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47794" y="395416"/>
            <a:ext cx="39592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" y="1932382"/>
            <a:ext cx="556877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Человечество далее не может стихийно строить свою историю, а должно согласовывать ее с законами биосферы, от которой человек неотделим. Человечество на Земле и окружающая его живая и неживая природа составляют нечто единое, живущее по общим законам природы.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                                                                             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В.И. Вернадский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955589"/>
            <a:ext cx="11977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 может развиваться только в контакте с природой, а не вопреки ей.</a:t>
            </a:r>
            <a:r>
              <a:rPr lang="ru-RU" b="1" i="1" dirty="0" smtClean="0">
                <a:latin typeface="Calibri"/>
                <a:ea typeface="Calibri" pitchFamily="34" charset="0"/>
                <a:cs typeface="Times New Roman" pitchFamily="18" charset="0"/>
              </a:rPr>
              <a:t> 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Calibri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</a:t>
            </a: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 Бианки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60540" y="4983891"/>
            <a:ext cx="64502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Весь огромный мир кругом меня, надо мной и подо мной полон неизвестных тайн. Я буду их открывать всю жизнь, потому что это самое увлекательное занятие в мире </a:t>
            </a:r>
            <a:r>
              <a:rPr lang="ru-RU" b="1" i="1" dirty="0" smtClean="0">
                <a:latin typeface="Calibri"/>
                <a:ea typeface="Calibri" pitchFamily="34" charset="0"/>
                <a:cs typeface="Times New Roman" pitchFamily="18" charset="0"/>
              </a:rPr>
              <a:t>                                                                                         </a:t>
            </a: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 Бианки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819090" y="3797644"/>
            <a:ext cx="4667310" cy="2699950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6598508" y="1771136"/>
            <a:ext cx="4324865" cy="3048000"/>
          </a:xfrm>
          <a:prstGeom prst="rect">
            <a:avLst/>
          </a:prstGeom>
        </p:spPr>
      </p:pic>
      <p:pic>
        <p:nvPicPr>
          <p:cNvPr id="11" name="Рисунок 10" descr="Раскраски Капитошка - распечатать в формате А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0017210" y="1037661"/>
            <a:ext cx="1598140" cy="189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2733120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7222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 экологической тропы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40" t="10035" r="1203" b="2817"/>
          <a:stretch/>
        </p:blipFill>
        <p:spPr>
          <a:xfrm>
            <a:off x="3360740" y="1210962"/>
            <a:ext cx="8366895" cy="5378543"/>
          </a:xfrm>
          <a:prstGeom prst="rect">
            <a:avLst/>
          </a:prstGeom>
        </p:spPr>
      </p:pic>
      <p:pic>
        <p:nvPicPr>
          <p:cNvPr id="5" name="Рисунок 4" descr="Капитошка и Компания&quot; - интернет-магазин детской одежды | Pics, Smurfs,  Character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135" y="1545109"/>
            <a:ext cx="3914775" cy="3619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6723031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987425"/>
            <a:ext cx="3932237" cy="1600200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Хозяин экологической тропы – герой мультфильма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Капитошка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7" y="3018934"/>
            <a:ext cx="3932237" cy="2078545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Капитошки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 в виде мягкой игрушки, или переодетый в костюм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Капитошки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взрослый, ребенок. В каждой группе есть свой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Капитошка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что обеспечивает возможность автономного проведения занятий на тропе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воспитателями.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726" r="11253" b="12009"/>
          <a:stretch/>
        </p:blipFill>
        <p:spPr>
          <a:xfrm>
            <a:off x="5745897" y="1089025"/>
            <a:ext cx="5368436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56995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919" y="232103"/>
            <a:ext cx="11830640" cy="64950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1232"/>
            <a:ext cx="10515600" cy="667265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36692" y="1791872"/>
            <a:ext cx="35669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Педагоги детского сада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89566" y="3603786"/>
            <a:ext cx="30436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Воспитанники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32916" y="5094593"/>
            <a:ext cx="24038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Родители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Софья\AppData\Local\Microsoft\Windows Live Mail\WLMDSS.tmp\WLMC503.tmp\IMG-20200920-WA0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2505" y="2458877"/>
            <a:ext cx="3855309" cy="242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садик\конкурсы\Рыбкина Полина  Екатеринбур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396" y="4362994"/>
            <a:ext cx="1523721" cy="2031628"/>
          </a:xfrm>
          <a:prstGeom prst="rect">
            <a:avLst/>
          </a:prstGeom>
          <a:noFill/>
        </p:spPr>
      </p:pic>
      <p:pic>
        <p:nvPicPr>
          <p:cNvPr id="10" name="Рисунок 9" descr="C:\Users\Sana\AppData\Local\Microsoft\Windows\Temporary Internet Files\Content.Word\IMG-20201103-WA00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3387" y="4349931"/>
            <a:ext cx="1592075" cy="2055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Sana\AppData\Local\Microsoft\Windows\Temporary Internet Files\Content.Word\IMG-20201103-WA000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17085" y="1254034"/>
            <a:ext cx="1982334" cy="181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4914204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62" y="207390"/>
            <a:ext cx="11802359" cy="647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232635" y="735291"/>
            <a:ext cx="42420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6948" y="1621410"/>
            <a:ext cx="103034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Повышение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роли природной окружающей среды в экологическом мышлении и воспитании детей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Увеличение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непосредственного участия субъектов образовательных отношений организации 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экологических мероприятий, проявление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экологической воспитанности детей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Повышение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знаний у детей дошкольного возраста об экологии родного города, охране природы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экологической компетенции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У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сформирован устойчивый интерес к объектам живой и неживой природы, гуманное отношение ко всему живому, чувство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милосердия.</a:t>
            </a:r>
          </a:p>
          <a:p>
            <a:pPr lvl="0"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Дети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умеют применять полученные знания в других видах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107205228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7093"/>
            <a:ext cx="10515600" cy="823783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оформлении объектов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экотропы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мы руководствовались творческим подходом и учитывали возраст воспитанников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6181" y="1091472"/>
            <a:ext cx="4319954" cy="24698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2489" y="4068856"/>
            <a:ext cx="4204597" cy="23802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06839" y="3721359"/>
            <a:ext cx="3327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гостях у Мухи-Цокотухи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4740" y="6427996"/>
            <a:ext cx="2271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Метеостанция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1630" y="3721359"/>
            <a:ext cx="2696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Пасека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96232" y="6454058"/>
            <a:ext cx="3681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Летнее кафе-веранда «Цветок»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3846" y="4120924"/>
            <a:ext cx="4319954" cy="23331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301" y="1084432"/>
            <a:ext cx="4204597" cy="2460390"/>
          </a:xfrm>
          <a:prstGeom prst="rect">
            <a:avLst/>
          </a:prstGeom>
        </p:spPr>
      </p:pic>
      <p:pic>
        <p:nvPicPr>
          <p:cNvPr id="12" name="Рисунок 11" descr="Раскраски Капитошка - распечатать в формате А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44143" y="4703651"/>
            <a:ext cx="1520190" cy="152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3795319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7363" y="2769462"/>
            <a:ext cx="2837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Сухое дерево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87" t="19657"/>
          <a:stretch/>
        </p:blipFill>
        <p:spPr>
          <a:xfrm>
            <a:off x="7455243" y="189471"/>
            <a:ext cx="3039763" cy="25651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98" r="11818"/>
          <a:stretch/>
        </p:blipFill>
        <p:spPr>
          <a:xfrm>
            <a:off x="1496400" y="3457518"/>
            <a:ext cx="2762053" cy="2952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574487" y="75201"/>
            <a:ext cx="2473305" cy="29450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309"/>
          <a:stretch/>
        </p:blipFill>
        <p:spPr>
          <a:xfrm>
            <a:off x="7541444" y="3465756"/>
            <a:ext cx="2978276" cy="29522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33295" y="6418000"/>
            <a:ext cx="1706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Муравейник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25755" y="2769462"/>
            <a:ext cx="3485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гостях у Царевны Лягушки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6193" y="6418000"/>
            <a:ext cx="1959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Птичий городок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Интернет-магазин детской одежды &quot;Капитошка&quot; - Photos | Facebook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201" y="1993556"/>
            <a:ext cx="3171568" cy="301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6571859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730" y="1248223"/>
            <a:ext cx="4798243" cy="45021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0818" y="1644150"/>
            <a:ext cx="5395275" cy="29522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0989" y="5836320"/>
            <a:ext cx="325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Альпийская горка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4975" y="4713624"/>
            <a:ext cx="2205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Дорожка здоровья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464924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603</TotalTime>
  <Words>713</Words>
  <Application>Microsoft Office PowerPoint</Application>
  <PresentationFormat>Произвольный</PresentationFormat>
  <Paragraphs>77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Муниципальное бюджетное дошкольное общеобразовательное учреждение –  детский сад № 516  Верх- Исетского района </vt:lpstr>
      <vt:lpstr>Слайд 2</vt:lpstr>
      <vt:lpstr>Маршрут экологической тропы</vt:lpstr>
      <vt:lpstr>Хозяин экологической тропы – герой мультфильма Капитошка</vt:lpstr>
      <vt:lpstr>Участники проекта</vt:lpstr>
      <vt:lpstr>Слайд 6</vt:lpstr>
      <vt:lpstr>В оформлении объектов экотропы мы руководствовались творческим подходом и учитывали возраст воспитанников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общеобразовательное учреждение – детский сад № 516</dc:title>
  <dc:creator>HOME</dc:creator>
  <cp:lastModifiedBy>Sana</cp:lastModifiedBy>
  <cp:revision>69</cp:revision>
  <dcterms:created xsi:type="dcterms:W3CDTF">2020-10-31T15:59:10Z</dcterms:created>
  <dcterms:modified xsi:type="dcterms:W3CDTF">2020-11-04T10:08:01Z</dcterms:modified>
</cp:coreProperties>
</file>