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7" r:id="rId4"/>
    <p:sldId id="258" r:id="rId5"/>
    <p:sldId id="261" r:id="rId6"/>
    <p:sldId id="273" r:id="rId7"/>
    <p:sldId id="259" r:id="rId8"/>
    <p:sldId id="260" r:id="rId9"/>
    <p:sldId id="265" r:id="rId10"/>
    <p:sldId id="267" r:id="rId11"/>
    <p:sldId id="268" r:id="rId12"/>
    <p:sldId id="270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91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24B-0B00-4E12-85B9-AB390938B4E0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1E57A-DEDD-4D2B-B030-CFAD2DC72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45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24B-0B00-4E12-85B9-AB390938B4E0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1E57A-DEDD-4D2B-B030-CFAD2DC72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064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24B-0B00-4E12-85B9-AB390938B4E0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1E57A-DEDD-4D2B-B030-CFAD2DC72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92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24B-0B00-4E12-85B9-AB390938B4E0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1E57A-DEDD-4D2B-B030-CFAD2DC72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91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24B-0B00-4E12-85B9-AB390938B4E0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1E57A-DEDD-4D2B-B030-CFAD2DC72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272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24B-0B00-4E12-85B9-AB390938B4E0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1E57A-DEDD-4D2B-B030-CFAD2DC72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41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24B-0B00-4E12-85B9-AB390938B4E0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1E57A-DEDD-4D2B-B030-CFAD2DC72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691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24B-0B00-4E12-85B9-AB390938B4E0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1E57A-DEDD-4D2B-B030-CFAD2DC72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631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24B-0B00-4E12-85B9-AB390938B4E0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1E57A-DEDD-4D2B-B030-CFAD2DC72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300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24B-0B00-4E12-85B9-AB390938B4E0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1E57A-DEDD-4D2B-B030-CFAD2DC72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003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9524B-0B00-4E12-85B9-AB390938B4E0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1E57A-DEDD-4D2B-B030-CFAD2DC72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49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9524B-0B00-4E12-85B9-AB390938B4E0}" type="datetimeFigureOut">
              <a:rPr lang="ru-RU" smtClean="0"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1E57A-DEDD-4D2B-B030-CFAD2DC72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41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Амин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221257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31008" y="4941168"/>
            <a:ext cx="8997867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Презентация «История маленького чемоданчика» </a:t>
            </a:r>
          </a:p>
          <a:p>
            <a:pPr>
              <a:lnSpc>
                <a:spcPct val="115000"/>
              </a:lnSpc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для воспитанников 5-7 лет муниципальных дошкольных образовательных организаций </a:t>
            </a:r>
          </a:p>
          <a:p>
            <a:pPr>
              <a:lnSpc>
                <a:spcPct val="115000"/>
              </a:lnSpc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г. Екатеринбурга.</a:t>
            </a:r>
          </a:p>
          <a:p>
            <a:pPr>
              <a:lnSpc>
                <a:spcPct val="115000"/>
              </a:lnSpc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Номинация: «Чемоданчик, в котором живут сказки»</a:t>
            </a:r>
          </a:p>
          <a:p>
            <a:pPr algn="just">
              <a:lnSpc>
                <a:spcPct val="115000"/>
              </a:lnSpc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 Участники: Мирзоян Жанат Мирзоянкызы, воспитатель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; Матвеева Вероника, Пестова Елизавета, Шубенков Лев.</a:t>
            </a: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31009" y="260648"/>
            <a:ext cx="903649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</a:pPr>
            <a:r>
              <a:rPr lang="ru-RU" sz="1800" b="1" dirty="0">
                <a:latin typeface="Times New Roman"/>
                <a:ea typeface="Times New Roman"/>
                <a:cs typeface="Times New Roman"/>
              </a:rPr>
              <a:t>Муниципальное бюджетное дошкольное образовательное учреждение –</a:t>
            </a:r>
          </a:p>
          <a:p>
            <a:pPr>
              <a:lnSpc>
                <a:spcPct val="115000"/>
              </a:lnSpc>
            </a:pPr>
            <a:r>
              <a:rPr lang="ru-RU" sz="1800" b="1" dirty="0">
                <a:latin typeface="Times New Roman"/>
                <a:ea typeface="Times New Roman"/>
                <a:cs typeface="Times New Roman"/>
              </a:rPr>
              <a:t> детский сад № 516  </a:t>
            </a:r>
          </a:p>
          <a:p>
            <a:pPr>
              <a:lnSpc>
                <a:spcPct val="115000"/>
              </a:lnSpc>
            </a:pPr>
            <a:r>
              <a:rPr lang="ru-RU" sz="1800" b="1" dirty="0">
                <a:latin typeface="Times New Roman"/>
                <a:ea typeface="Times New Roman"/>
                <a:cs typeface="Times New Roman"/>
              </a:rPr>
              <a:t>Верх-Исетского района г. Екатеринбурга</a:t>
            </a:r>
            <a:endParaRPr lang="ru-RU" sz="1800" dirty="0">
              <a:ea typeface="Calibri"/>
              <a:cs typeface="Times New Roman"/>
            </a:endParaRPr>
          </a:p>
        </p:txBody>
      </p:sp>
      <p:pic>
        <p:nvPicPr>
          <p:cNvPr id="6" name="Рисунок 5" descr="C:\Users\АИША\Desktop\ПРОЕКТ\ФОТО\IMG-20231129-WA00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52558"/>
            <a:ext cx="6912768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5659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мин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61"/>
            <a:ext cx="9144000" cy="68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5082355" cy="28683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602" y="3518206"/>
            <a:ext cx="5644374" cy="31855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0187" y="3518206"/>
            <a:ext cx="27616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Вспомним эту сказку и поближе познакомимся с главными героями и остальными персонажами этой сказки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64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мин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43" y="0"/>
            <a:ext cx="9144000" cy="68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5617022" cy="31683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709322"/>
            <a:ext cx="5209944" cy="29403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9601" y="3709322"/>
            <a:ext cx="2978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Кто главные герои этой сказки?</a:t>
            </a:r>
          </a:p>
        </p:txBody>
      </p:sp>
    </p:spTree>
    <p:extLst>
      <p:ext uri="{BB962C8B-B14F-4D97-AF65-F5344CB8AC3E}">
        <p14:creationId xmlns:p14="http://schemas.microsoft.com/office/powerpoint/2010/main" val="74864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мин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60"/>
            <a:ext cx="9144000" cy="68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5040560" cy="28447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436729"/>
            <a:ext cx="5508104" cy="31086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1431" y="3494618"/>
            <a:ext cx="26143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Возвращение в музей</a:t>
            </a:r>
          </a:p>
        </p:txBody>
      </p:sp>
    </p:spTree>
    <p:extLst>
      <p:ext uri="{BB962C8B-B14F-4D97-AF65-F5344CB8AC3E}">
        <p14:creationId xmlns:p14="http://schemas.microsoft.com/office/powerpoint/2010/main" val="74864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мин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61"/>
            <a:ext cx="9144000" cy="68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7761722" cy="49685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5583269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и сказочке конец, а кто слушал – молодец!</a:t>
            </a:r>
          </a:p>
        </p:txBody>
      </p:sp>
    </p:spTree>
    <p:extLst>
      <p:ext uri="{BB962C8B-B14F-4D97-AF65-F5344CB8AC3E}">
        <p14:creationId xmlns:p14="http://schemas.microsoft.com/office/powerpoint/2010/main" val="2155107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мин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9"/>
            <a:ext cx="9144000" cy="68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5"/>
            <a:ext cx="5328592" cy="28950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371936"/>
            <a:ext cx="5292080" cy="29867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9776" y="3395632"/>
            <a:ext cx="2736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 -  это дом, где собирают, хранят и показывают старинные вещи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21896" y="332655"/>
            <a:ext cx="27008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Музейные работники : смотритель музея, экскурсовод, архивариус, эксперт, хранитель, реставратор;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слова, которые используются только в музее: экскурсия, экскурсант, экспозиция, экспонат</a:t>
            </a:r>
          </a:p>
        </p:txBody>
      </p:sp>
    </p:spTree>
    <p:extLst>
      <p:ext uri="{BB962C8B-B14F-4D97-AF65-F5344CB8AC3E}">
        <p14:creationId xmlns:p14="http://schemas.microsoft.com/office/powerpoint/2010/main" val="2882905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мин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3" y="15461"/>
            <a:ext cx="9144000" cy="68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3126" y="3436730"/>
            <a:ext cx="23746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музей приходит в гости к нам сам. Потому что он умещается в одном чемодане!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355496"/>
            <a:ext cx="4932040" cy="27819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26" y="180756"/>
            <a:ext cx="5248020" cy="296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000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мин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144000" cy="68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4680520" cy="29523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463628"/>
            <a:ext cx="4649488" cy="29423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8" y="3638997"/>
            <a:ext cx="3170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и руками ваших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694000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мин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60"/>
            <a:ext cx="9144000" cy="68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5234044" cy="29523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3533660"/>
            <a:ext cx="30243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Отгадав загадки, вы узнаете, что является экспонатом музея в чемодане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489" y="3533660"/>
            <a:ext cx="5231957" cy="295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000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мин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60"/>
            <a:ext cx="9144000" cy="68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5486324" cy="30963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698" y="3746196"/>
            <a:ext cx="5264658" cy="29712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3605634"/>
            <a:ext cx="28083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Поднимает зайка руки,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Вверх-вниз, вверх-вниз!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танцует он,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Покружись, покружись!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танца всем ребятам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Поклонись, поклонись! </a:t>
            </a:r>
          </a:p>
        </p:txBody>
      </p:sp>
    </p:spTree>
    <p:extLst>
      <p:ext uri="{BB962C8B-B14F-4D97-AF65-F5344CB8AC3E}">
        <p14:creationId xmlns:p14="http://schemas.microsoft.com/office/powerpoint/2010/main" val="492286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мин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98" y="260648"/>
            <a:ext cx="4978306" cy="30306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481" y="3464242"/>
            <a:ext cx="5347487" cy="30163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9798" y="3551914"/>
            <a:ext cx="28180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Скорый поезд «Звёздочка» сообщением «Детский сад - Музей «Заюшкина сказка» отправляется с первого пути!</a:t>
            </a:r>
          </a:p>
        </p:txBody>
      </p:sp>
    </p:spTree>
    <p:extLst>
      <p:ext uri="{BB962C8B-B14F-4D97-AF65-F5344CB8AC3E}">
        <p14:creationId xmlns:p14="http://schemas.microsoft.com/office/powerpoint/2010/main" val="3694000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мин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64096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5106384" cy="28803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933" y="3501008"/>
            <a:ext cx="5422523" cy="30586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3316342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«Музей в чемодане»</a:t>
            </a:r>
          </a:p>
        </p:txBody>
      </p:sp>
    </p:spTree>
    <p:extLst>
      <p:ext uri="{BB962C8B-B14F-4D97-AF65-F5344CB8AC3E}">
        <p14:creationId xmlns:p14="http://schemas.microsoft.com/office/powerpoint/2010/main" val="3694000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мин\Desktop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60"/>
            <a:ext cx="9144000" cy="68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60648"/>
            <a:ext cx="5472608" cy="30868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178" y="3592729"/>
            <a:ext cx="5280714" cy="297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44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228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</dc:creator>
  <cp:lastModifiedBy>IS help</cp:lastModifiedBy>
  <cp:revision>20</cp:revision>
  <dcterms:created xsi:type="dcterms:W3CDTF">2020-10-14T17:03:39Z</dcterms:created>
  <dcterms:modified xsi:type="dcterms:W3CDTF">2023-12-01T07:20:43Z</dcterms:modified>
</cp:coreProperties>
</file>