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61" r:id="rId6"/>
    <p:sldId id="273" r:id="rId7"/>
    <p:sldId id="259" r:id="rId8"/>
    <p:sldId id="260" r:id="rId9"/>
    <p:sldId id="265" r:id="rId10"/>
    <p:sldId id="267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2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1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9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3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0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524B-0B00-4E12-85B9-AB390938B4E0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E57A-DEDD-4D2B-B030-CFAD2DC72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125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1008" y="4941168"/>
            <a:ext cx="8997867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Презентация «История маленького чемоданчика» 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для воспитанников 5-7 лет муниципальных дошкольных образовательных организаций 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г. Екатеринбурга.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Номинация: «Чемоданчик, в котором живут сказки»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 Участники: Мирзоян Жанат Мирзоянкызы, воспитатель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; Матвеева Вероника, Пестова Елизавета, Шубенков Лев.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1009" y="260648"/>
            <a:ext cx="9036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–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 детский сад № 516  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Верх-Исетского района г. Екатеринбурга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АИША\Desktop\ПРОЕКТ\ФОТО\IMG-20231129-WA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2558"/>
            <a:ext cx="691276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5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1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082355" cy="2868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2" y="3518206"/>
            <a:ext cx="5644374" cy="3185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187" y="3518206"/>
            <a:ext cx="27616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эту сказку и поближе познакомимся с главными героями и остальными персонажами этой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3" y="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617022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09322"/>
            <a:ext cx="5209944" cy="29403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601" y="3709322"/>
            <a:ext cx="2978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главные герои этой сказки?</a:t>
            </a:r>
          </a:p>
        </p:txBody>
      </p:sp>
    </p:spTree>
    <p:extLst>
      <p:ext uri="{BB962C8B-B14F-4D97-AF65-F5344CB8AC3E}">
        <p14:creationId xmlns:p14="http://schemas.microsoft.com/office/powerpoint/2010/main" val="7486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040560" cy="2844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36729"/>
            <a:ext cx="5508104" cy="3108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1431" y="3494618"/>
            <a:ext cx="261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в музей</a:t>
            </a:r>
          </a:p>
        </p:txBody>
      </p:sp>
    </p:spTree>
    <p:extLst>
      <p:ext uri="{BB962C8B-B14F-4D97-AF65-F5344CB8AC3E}">
        <p14:creationId xmlns:p14="http://schemas.microsoft.com/office/powerpoint/2010/main" val="7486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1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61722" cy="4968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5583269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сказочке конец, а кто слушал –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15510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5"/>
            <a:ext cx="5328592" cy="2895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71936"/>
            <a:ext cx="5292080" cy="2986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776" y="33956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-  это дом, где собирают, хранят и показывают старинные вещи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1896" y="332655"/>
            <a:ext cx="27008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работники : смотритель музея, экскурсовод, архивариус, эксперт, хранитель, реставратор;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используются только в музее: экскурсия, экскурсант, экспозиция, экспонат</a:t>
            </a:r>
          </a:p>
        </p:txBody>
      </p:sp>
    </p:spTree>
    <p:extLst>
      <p:ext uri="{BB962C8B-B14F-4D97-AF65-F5344CB8AC3E}">
        <p14:creationId xmlns:p14="http://schemas.microsoft.com/office/powerpoint/2010/main" val="288290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" y="15461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126" y="3436730"/>
            <a:ext cx="2374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музей приходит в гости к нам сам. Потому что он умещается в одном чемодане!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5496"/>
            <a:ext cx="4932040" cy="2781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6" y="180756"/>
            <a:ext cx="5248020" cy="29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680520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63628"/>
            <a:ext cx="4649488" cy="29423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638997"/>
            <a:ext cx="317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и руками ваших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9400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234044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53366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Отгадав загадки, вы узнаете, что является экспонатом музея в чемодане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89" y="3533660"/>
            <a:ext cx="5231957" cy="29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486324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98" y="3746196"/>
            <a:ext cx="5264658" cy="29712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60563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зайка руки,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Вверх-вниз, вверх-вниз!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танцует он,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Покружись, покружись!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танца всем ребятам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Поклонись, поклонись! </a:t>
            </a:r>
          </a:p>
        </p:txBody>
      </p:sp>
    </p:spTree>
    <p:extLst>
      <p:ext uri="{BB962C8B-B14F-4D97-AF65-F5344CB8AC3E}">
        <p14:creationId xmlns:p14="http://schemas.microsoft.com/office/powerpoint/2010/main" val="49228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8" y="260648"/>
            <a:ext cx="4978306" cy="303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81" y="3464242"/>
            <a:ext cx="5347487" cy="30163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798" y="3551914"/>
            <a:ext cx="2818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Скорый поезд «Звёздочка» сообщением «Детский сад - Музей «Заюшкина сказка» отправляется с первого пути!</a:t>
            </a:r>
          </a:p>
        </p:txBody>
      </p:sp>
    </p:spTree>
    <p:extLst>
      <p:ext uri="{BB962C8B-B14F-4D97-AF65-F5344CB8AC3E}">
        <p14:creationId xmlns:p14="http://schemas.microsoft.com/office/powerpoint/2010/main" val="369400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106384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33" y="3501008"/>
            <a:ext cx="5422523" cy="3058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1634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в чемодане»</a:t>
            </a:r>
          </a:p>
        </p:txBody>
      </p:sp>
    </p:spTree>
    <p:extLst>
      <p:ext uri="{BB962C8B-B14F-4D97-AF65-F5344CB8AC3E}">
        <p14:creationId xmlns:p14="http://schemas.microsoft.com/office/powerpoint/2010/main" val="369400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н\Desktop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0"/>
            <a:ext cx="9144000" cy="6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5472608" cy="3086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78" y="3592729"/>
            <a:ext cx="5280714" cy="29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4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</dc:creator>
  <cp:lastModifiedBy>IS help</cp:lastModifiedBy>
  <cp:revision>20</cp:revision>
  <dcterms:created xsi:type="dcterms:W3CDTF">2020-10-14T17:03:39Z</dcterms:created>
  <dcterms:modified xsi:type="dcterms:W3CDTF">2023-12-01T07:20:43Z</dcterms:modified>
</cp:coreProperties>
</file>