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ED9A5-A516-4E62-8603-A058AD612AA5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2875B-4D49-492B-BE2A-A11547238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7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2875B-4D49-492B-BE2A-A115472384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6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4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4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7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1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3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8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4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9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E22F-D1E9-4CF0-8A2F-8123FC4B9804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48D0-A269-4364-9EDD-36D3A3324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4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общеобразовательное учреждение – детский сад № 516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Фольклорные традиции удмуртского народа</a:t>
            </a:r>
          </a:p>
          <a:p>
            <a:endParaRPr lang="ru-RU" b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algn="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Бахтова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И.В.,</a:t>
            </a:r>
          </a:p>
          <a:p>
            <a:pPr algn="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endParaRPr lang="ru-RU" dirty="0" smtClean="0"/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2021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18466"/>
          <a:stretch/>
        </p:blipFill>
        <p:spPr>
          <a:xfrm>
            <a:off x="4580792" y="2526261"/>
            <a:ext cx="3253155" cy="18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39" y="931986"/>
            <a:ext cx="6126720" cy="4080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5369" y="5111145"/>
            <a:ext cx="878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создан мини-музей, где экспонировались подлинные вещи народного быта и прикладного искусства удмуртского народа.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43" y="984739"/>
            <a:ext cx="7069112" cy="4094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6577" y="5292969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969" y="5169858"/>
            <a:ext cx="844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познакомились с традиционными народными играми удмуртов («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Италмас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«Серебряная монетка»,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Галящий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«Прятки с платком»,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Вумурт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и научились в них играть.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r="16765"/>
          <a:stretch/>
        </p:blipFill>
        <p:spPr>
          <a:xfrm>
            <a:off x="1890345" y="953200"/>
            <a:ext cx="3516924" cy="3952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10129"/>
          <a:stretch/>
        </p:blipFill>
        <p:spPr>
          <a:xfrm>
            <a:off x="5908091" y="953200"/>
            <a:ext cx="4414078" cy="3952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0345" y="5022542"/>
            <a:ext cx="8431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реализуемого проекта, педагог предложил участникам поход в «Центр традиционной культуры народов Среднего Урала». В Центре родители с детьми посетили выставку, посвященную удмуртскому народу.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955" b="5128"/>
          <a:stretch/>
        </p:blipFill>
        <p:spPr>
          <a:xfrm>
            <a:off x="3635619" y="993444"/>
            <a:ext cx="5196254" cy="3807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0684" y="5046783"/>
            <a:ext cx="8546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знакомства родителей с темой проекта были подготовлены консультации об удмуртском народе и буклет, содержащие основные сведения об удмуртах, их культуре и быте.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r="3685"/>
          <a:stretch/>
        </p:blipFill>
        <p:spPr>
          <a:xfrm>
            <a:off x="1764339" y="1460644"/>
            <a:ext cx="2215661" cy="1968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62" y="1460643"/>
            <a:ext cx="2624474" cy="1968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r="3301" b="2179"/>
          <a:stretch/>
        </p:blipFill>
        <p:spPr>
          <a:xfrm>
            <a:off x="8000998" y="1465566"/>
            <a:ext cx="2436921" cy="1963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7592" y="3921369"/>
            <a:ext cx="8502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был сделан кейс посвященный удмуртам. Кейс содержит игры – лото «Моя Удмуртия», «Одень куклу в традиционный костюм»; познавательные карточки об орнаменте и традиционной удмуртской кухне; иллюстрации с предметами быта, национального костюма, музыкального инструмента, любимого цветка удмуртов. Так же подготовлен сборник удмуртских сказок.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746" y="1122363"/>
            <a:ext cx="89066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системе образования России сделан акцент на развитие патриотических чувств детей. Патриотическое воспитание предполагает привитие воспитанникам уважительного отношения к своей родине и проживающим на ее территории народам. Россия – многонациональное государство. В каждом регионе, области, республике проживают представители разных народов и культур. Задача педагога состоит в том чтобы вызвать интерес детей к проблеме национального государства и через этот интерес воспитывать толерантное отношение к народам и их культурам.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Реализуемый проект помог познакомить детей с одним из малых народов России – удмуртами. В ходе проекта дети проявили свою любознательность, инициативу и активное участие в образовательном процессе. Они узнали о месте проживания удмуртов, познакомились с традициям, обрядами, национальной кухней народа. Через практические работы смогли поучаствовать в приготовлении национального блюда, изготовлении обрядовой куклы, украшении полотенца и национального костюма. Предметно - пространственная среда группы пополнилась предметами народного быта, дидактическими играми, сборником литературных сказок. Родители стали активными участниками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процесса. Они помогали педагогу в организации мини-музея в группе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чаепития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национальными блюдами удмуртов, вместе с детьми посетили выставку в «Центре традиционной культуры народов Среднего Урала». Все участники проекта получили положительные эмоции и желание продолжать знакомство с народами России.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50644"/>
            <a:ext cx="9144000" cy="3843486"/>
          </a:xfrm>
        </p:spPr>
        <p:txBody>
          <a:bodyPr>
            <a:normAutofit/>
          </a:bodyPr>
          <a:lstStyle/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место проживания удмуртов на территории России.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яркие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культуры, быта, традиций удмуртского народа (жилище, народный костюм, национальная кухня, музыкальные инструменты, обряды, игры, танцы и песни удмуртов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представления детей об этническом разнообразии родного края. 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толерантное отношение к малым народам России.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предметно-развивающую среду группы пособиями и играми по удмуртской культуре.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-образовательному процессу в ДОУ.</a:t>
            </a:r>
          </a:p>
          <a:p>
            <a:pPr marL="342900" indent="-342900" algn="just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2133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фольклорными традициями удмуртского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через разные виды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20320"/>
          <a:stretch/>
        </p:blipFill>
        <p:spPr>
          <a:xfrm>
            <a:off x="3402622" y="931984"/>
            <a:ext cx="5655213" cy="3763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2502" y="4740237"/>
            <a:ext cx="8466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проекта положило знакомство детей с местом проживания удмуртского народа на территории России. Благодаря использованию технологии «Путешествие по карте» воспитанники вместе с педагогом определили ареал существования малого народа и его миграцию в соседние области страны.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t="22359"/>
          <a:stretch/>
        </p:blipFill>
        <p:spPr>
          <a:xfrm>
            <a:off x="6778868" y="947873"/>
            <a:ext cx="3889131" cy="2771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31421" b="-1"/>
          <a:stretch/>
        </p:blipFill>
        <p:spPr>
          <a:xfrm>
            <a:off x="1608992" y="947873"/>
            <a:ext cx="5002823" cy="2771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4838" y="4158762"/>
            <a:ext cx="8607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 дети познакомились с удмуртским народом, его традициями и обычаями. Посмотрели презентации «Удмуртский народ», «Удмуртский орнамент», «Обрядовые куклы». Сами дошкольники стали активными участниками образовательного процесса. Они представили в группе мини-доклады о музыкальных инструментах и традиционном костюме удмуртов.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25639" r="5154" b="4933"/>
          <a:stretch/>
        </p:blipFill>
        <p:spPr>
          <a:xfrm>
            <a:off x="6242538" y="1274527"/>
            <a:ext cx="4196861" cy="2916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68" y="1277569"/>
            <a:ext cx="3880340" cy="2910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5468" y="4821700"/>
            <a:ext cx="8546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знакомства с  удмуртским народом, детьми была оформлена стенгазета.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06" y="1000124"/>
            <a:ext cx="3261943" cy="2446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1026" r="2244"/>
          <a:stretch/>
        </p:blipFill>
        <p:spPr>
          <a:xfrm>
            <a:off x="1640575" y="1000125"/>
            <a:ext cx="3401774" cy="2446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6681" y="4963133"/>
            <a:ext cx="841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впечатления о народном орнаменте, воспитанники смогли воплотить в продуктивной деятельности. В группе были выполнены работы по аппликации «Удмуртское полотенце» и рисованию «Матрешка в удмуртском костюме».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66" y="3031082"/>
            <a:ext cx="2576066" cy="19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1000974"/>
            <a:ext cx="4176348" cy="26654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b="2094"/>
          <a:stretch/>
        </p:blipFill>
        <p:spPr>
          <a:xfrm>
            <a:off x="5957048" y="1000974"/>
            <a:ext cx="4548037" cy="2667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0" y="4176346"/>
            <a:ext cx="8790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полученные детьми об обрядовых традициях удмуртов, вызвали искренний интерес детей к культовым предметам народа.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желание поучаствовать в изготовлении обрядовой куклы. В группе был проведен мастер-класс по изготовлению «Куклы-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пеленашки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1" y="1254971"/>
            <a:ext cx="4029808" cy="2684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27" y="1254971"/>
            <a:ext cx="4036264" cy="2688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1827" y="4532721"/>
            <a:ext cx="8520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познакомились с традиционной удмуртской кухней и в ходе кулинарного занятия научились готовить салат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Тазалык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Силами педагогов и родителей в группе было организовано чаепитие с удмуртскими национальными пирогами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Картофкаен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7b/00006a22-f0be64b1/hello_html_m5fe5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23291"/>
            <a:ext cx="9144000" cy="40708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26795" r="32628" b="10000"/>
          <a:stretch/>
        </p:blipFill>
        <p:spPr>
          <a:xfrm>
            <a:off x="3938955" y="1120932"/>
            <a:ext cx="4536831" cy="3903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0279" y="5147439"/>
            <a:ext cx="887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участвовали в драматизации удмуртской народной сказки «Красавица-береза». Результаты своей работы представляли на театральном фестивале в ДОУ.</a:t>
            </a:r>
          </a:p>
        </p:txBody>
      </p:sp>
    </p:spTree>
    <p:extLst>
      <p:ext uri="{BB962C8B-B14F-4D97-AF65-F5344CB8AC3E}">
        <p14:creationId xmlns:p14="http://schemas.microsoft.com/office/powerpoint/2010/main" val="36265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729</Words>
  <Application>Microsoft Office PowerPoint</Application>
  <PresentationFormat>Широкоэкранный</PresentationFormat>
  <Paragraphs>69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общеобразовательное учреждение – детский сад № 516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40</cp:revision>
  <dcterms:created xsi:type="dcterms:W3CDTF">2021-09-20T00:31:41Z</dcterms:created>
  <dcterms:modified xsi:type="dcterms:W3CDTF">2021-11-14T15:32:57Z</dcterms:modified>
</cp:coreProperties>
</file>